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95" r:id="rId3"/>
    <p:sldId id="293" r:id="rId4"/>
    <p:sldId id="314" r:id="rId5"/>
    <p:sldId id="310" r:id="rId6"/>
    <p:sldId id="306" r:id="rId7"/>
    <p:sldId id="289" r:id="rId8"/>
    <p:sldId id="300" r:id="rId9"/>
    <p:sldId id="312" r:id="rId10"/>
    <p:sldId id="1448944851" r:id="rId11"/>
    <p:sldId id="259" r:id="rId12"/>
  </p:sldIdLst>
  <p:sldSz cx="12188825" cy="6858000"/>
  <p:notesSz cx="6858000" cy="9144000"/>
  <p:defaultTextStyle>
    <a:defPPr lvl="0" rtl="0">
      <a:defRPr lang="pt-BR"/>
    </a:defPPr>
    <a:lvl1pPr marL="0" lv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lvl="1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lvl="2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lvl="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lvl="4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lvl="5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lvl="6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lvl="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lvl="8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72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DAC12E39-A99A-4A2F-9996-9C1AD912B342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B8796F01-7154-41E0-B48B-A6921757531A}" type="slidenum">
              <a:rPr lang="pt-BR" noProof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 descr="Pilha de livros"/>
          <p:cNvGrpSpPr/>
          <p:nvPr userDrawn="1"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tângulo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Imagem 8" descr="Pilha de livro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tângulo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noProof="0"/>
              </a:p>
            </p:txBody>
          </p:sp>
        </p:grp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879346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4879346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924E7-896D-4A99-BF03-7BBEF28D3D9E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11" name="Espaço reservado para o número do slide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4051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C92093-3480-4719-ADC9-EF2472007CA4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602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852633" y="274638"/>
            <a:ext cx="1422030" cy="589756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824E5E-A2D0-4E10-9C91-F3C10D67319E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982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72BE2E5-C53B-4115-9A54-D8BA6D9E1998}"/>
              </a:ext>
            </a:extLst>
          </p:cNvPr>
          <p:cNvSpPr/>
          <p:nvPr userDrawn="1"/>
        </p:nvSpPr>
        <p:spPr>
          <a:xfrm>
            <a:off x="0" y="3182860"/>
            <a:ext cx="12188825" cy="49228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0943" tIns="60943" rIns="60943" bIns="60943" numCol="1" spcCol="38100" rtlCol="0" anchor="ctr">
            <a:spAutoFit/>
          </a:bodyPr>
          <a:lstStyle/>
          <a:p>
            <a:pPr marL="0" marR="0" indent="0" algn="l" defTabSz="60944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2399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9503" y="3910579"/>
            <a:ext cx="4999322" cy="299842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0232" y="701061"/>
            <a:ext cx="5054683" cy="2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354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1786AC-3BB8-4EAA-89D7-E1BBABC83CF4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A60BA0E-20D0-4E7C-B286-26C960A6788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5897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beçalho da seção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tângulo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tângulo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b="0" noProof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Imagem 4" descr="Pilha de livro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237149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37149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2DF9F1-D215-4DEC-9FAC-4075E2E5FAD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7235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D0E979-3A10-4646-B043-B856A4A5069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174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2137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30162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D631A-3394-4380-96D9-B8F7597EC8B3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46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356F33-7845-4294-9BD3-80289B9FF993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102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CD300-B295-4E1E-A180-553EFF1F3536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6448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5612" y="1701800"/>
            <a:ext cx="3351927" cy="28448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5612" y="4648200"/>
            <a:ext cx="3351927" cy="17272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EFD0F5-CA2E-4C92-99EE-5D567A202067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12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437765" y="4800600"/>
            <a:ext cx="7313295" cy="7620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437765" y="5562600"/>
            <a:ext cx="7313295" cy="8128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D2492F-CE84-4ECF-85C0-40308F3EC795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81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tângulo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8" name="Retângulo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902A1F64-847D-4674-81A1-9380E72CD8CF}" type="datetime1">
              <a:rPr lang="pt-BR" noProof="0" smtClean="0"/>
              <a:t>01/12/2023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Alzira de Castro - Pedagoga / Psicopedagoga / Psicomotricista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EB37DED6-D4C7-42EE-AB49-D2E39E64FDE4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278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112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CB13E4-4A11-48C5-A5A3-7FAB1396ADAB}"/>
              </a:ext>
            </a:extLst>
          </p:cNvPr>
          <p:cNvSpPr txBox="1">
            <a:spLocks/>
          </p:cNvSpPr>
          <p:nvPr/>
        </p:nvSpPr>
        <p:spPr>
          <a:xfrm>
            <a:off x="580941" y="2983270"/>
            <a:ext cx="11321249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943" rIns="60943" anchor="ctr">
            <a:normAutofit fontScale="40000" lnSpcReduction="200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5332" b="1" dirty="0">
                <a:solidFill>
                  <a:schemeClr val="bg1"/>
                </a:solidFill>
              </a:rPr>
              <a:t>1º Seminário </a:t>
            </a:r>
            <a:r>
              <a:rPr lang="pt-BR" sz="5332" b="1" dirty="0" err="1">
                <a:solidFill>
                  <a:schemeClr val="bg1"/>
                </a:solidFill>
              </a:rPr>
              <a:t>Yduqs</a:t>
            </a:r>
            <a:r>
              <a:rPr lang="pt-BR" sz="5332" b="1" dirty="0">
                <a:solidFill>
                  <a:schemeClr val="bg1"/>
                </a:solidFill>
              </a:rPr>
              <a:t> </a:t>
            </a:r>
            <a:r>
              <a:rPr lang="pt-BR" sz="5332" b="1" dirty="0" err="1">
                <a:solidFill>
                  <a:schemeClr val="bg1"/>
                </a:solidFill>
              </a:rPr>
              <a:t>Wyden</a:t>
            </a:r>
            <a:r>
              <a:rPr lang="pt-BR" sz="5332" b="1" dirty="0">
                <a:solidFill>
                  <a:schemeClr val="bg1"/>
                </a:solidFill>
              </a:rPr>
              <a:t> Núcleo de Inclusão Digital (NID)</a:t>
            </a:r>
          </a:p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5332" b="1" dirty="0">
                <a:solidFill>
                  <a:schemeClr val="bg1"/>
                </a:solidFill>
              </a:rPr>
              <a:t>Formação Continuada no Uso de Tecnologias Digitais (Tópicos em Informática)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74EFB-1823-854F-EADA-689E053E3A06}"/>
              </a:ext>
            </a:extLst>
          </p:cNvPr>
          <p:cNvSpPr txBox="1">
            <a:spLocks/>
          </p:cNvSpPr>
          <p:nvPr/>
        </p:nvSpPr>
        <p:spPr>
          <a:xfrm>
            <a:off x="580941" y="5400537"/>
            <a:ext cx="10303963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943" rIns="60943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l" defTabSz="353478">
              <a:defRPr sz="2262">
                <a:solidFill>
                  <a:srgbClr val="FFFFFF"/>
                </a:solidFill>
              </a:defRPr>
            </a:pPr>
            <a:r>
              <a:rPr lang="pt-BR" sz="3732" b="1" dirty="0">
                <a:solidFill>
                  <a:srgbClr val="0070C0"/>
                </a:solidFill>
              </a:rPr>
              <a:t>Palestrante(s): </a:t>
            </a:r>
            <a:r>
              <a:rPr lang="pt-BR" sz="3732" b="1">
                <a:solidFill>
                  <a:srgbClr val="0070C0"/>
                </a:solidFill>
              </a:rPr>
              <a:t>Emily Vitória e Elisete</a:t>
            </a:r>
            <a:endParaRPr lang="pt-BR" sz="3732" b="1" dirty="0">
              <a:solidFill>
                <a:srgbClr val="0070C0"/>
              </a:solidFill>
            </a:endParaRP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8B5ED79D-4940-C615-06D3-2CC97C198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795" y="740187"/>
            <a:ext cx="5523832" cy="224762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51A2B4B-230F-8FEC-1662-8330C8CB0579}"/>
              </a:ext>
            </a:extLst>
          </p:cNvPr>
          <p:cNvSpPr txBox="1">
            <a:spLocks/>
          </p:cNvSpPr>
          <p:nvPr/>
        </p:nvSpPr>
        <p:spPr>
          <a:xfrm>
            <a:off x="3238983" y="4254304"/>
            <a:ext cx="4164485" cy="758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943" rIns="60943" anchor="ctr">
            <a:normAutofit fontScale="925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353478">
              <a:defRPr sz="2262">
                <a:solidFill>
                  <a:srgbClr val="FFFFFF"/>
                </a:solidFill>
              </a:defRPr>
            </a:pPr>
            <a:r>
              <a:rPr lang="pt-BR" sz="4266" b="1" dirty="0">
                <a:solidFill>
                  <a:schemeClr val="accent5"/>
                </a:solidFill>
              </a:rPr>
              <a:t>Lacre com Amor</a:t>
            </a:r>
          </a:p>
        </p:txBody>
      </p:sp>
      <p:pic>
        <p:nvPicPr>
          <p:cNvPr id="14" name="Imagem 13" descr="Logotipo, nome da empresa&#10;&#10;Descrição gerada automaticamente">
            <a:extLst>
              <a:ext uri="{FF2B5EF4-FFF2-40B4-BE49-F238E27FC236}">
                <a16:creationId xmlns:a16="http://schemas.microsoft.com/office/drawing/2014/main" id="{8C49B55C-A2D0-7652-7966-0F236518C0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971" y="1815211"/>
            <a:ext cx="1198321" cy="12411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416" y="408937"/>
            <a:ext cx="6487493" cy="1255673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Pergunta da Plateia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Imagem 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1378898C-F74D-AA36-2F6F-380979EB0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201" y="1821932"/>
            <a:ext cx="4992152" cy="49921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BBE010C-C099-164D-8B47-31F3B7D86BFD}"/>
              </a:ext>
            </a:extLst>
          </p:cNvPr>
          <p:cNvSpPr txBox="1"/>
          <p:nvPr/>
        </p:nvSpPr>
        <p:spPr>
          <a:xfrm rot="19054374">
            <a:off x="6853109" y="2267114"/>
            <a:ext cx="3641599" cy="2553969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5332" b="1" dirty="0">
                <a:solidFill>
                  <a:srgbClr val="FF0000"/>
                </a:solidFill>
              </a:rPr>
              <a:t>Somente 01 Pergunta</a:t>
            </a:r>
          </a:p>
        </p:txBody>
      </p:sp>
    </p:spTree>
    <p:extLst>
      <p:ext uri="{BB962C8B-B14F-4D97-AF65-F5344CB8AC3E}">
        <p14:creationId xmlns:p14="http://schemas.microsoft.com/office/powerpoint/2010/main" val="279414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87C63-F2EC-3C46-F573-CE240809155A}"/>
              </a:ext>
            </a:extLst>
          </p:cNvPr>
          <p:cNvSpPr txBox="1">
            <a:spLocks/>
          </p:cNvSpPr>
          <p:nvPr/>
        </p:nvSpPr>
        <p:spPr>
          <a:xfrm>
            <a:off x="963616" y="5372714"/>
            <a:ext cx="10303963" cy="962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943" rIns="60943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353478">
              <a:defRPr sz="2262">
                <a:solidFill>
                  <a:srgbClr val="FFFFFF"/>
                </a:solidFill>
              </a:defRPr>
            </a:pPr>
            <a:r>
              <a:rPr lang="pt-BR" sz="4266" b="1" dirty="0">
                <a:solidFill>
                  <a:srgbClr val="0070C0"/>
                </a:solidFill>
              </a:rPr>
              <a:t>Obrigada!!!</a:t>
            </a:r>
            <a:r>
              <a:rPr lang="pt-BR" sz="4266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C2F900C-EE5A-7164-7F89-765D0400D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33663">
            <a:off x="7397865" y="2442006"/>
            <a:ext cx="3421190" cy="1392071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:a16="http://schemas.microsoft.com/office/drawing/2014/main" id="{C58B852A-A624-BE81-774D-4D07B346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41071"/>
            <a:ext cx="1936696" cy="20058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17" y="734518"/>
            <a:ext cx="10129324" cy="569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961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APRESENTAÇÃO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t-BR" sz="3600" b="1" dirty="0">
                <a:solidFill>
                  <a:srgbClr val="0070C0"/>
                </a:solidFill>
              </a:rPr>
              <a:t>Olá, meu nome é Emily Vitória</a:t>
            </a:r>
          </a:p>
          <a:p>
            <a:pPr marL="0" indent="0">
              <a:buNone/>
            </a:pPr>
            <a:endParaRPr lang="pt-BR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t-BR" sz="3600" b="1" dirty="0">
                <a:solidFill>
                  <a:srgbClr val="0070C0"/>
                </a:solidFill>
              </a:rPr>
              <a:t>Vou fazer uma breve apresentação.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49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185041"/>
          </a:xfrm>
        </p:spPr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ARQUITETURA DE COMPUTADOR</a:t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575" y="851338"/>
            <a:ext cx="8010863" cy="5286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177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noProof="0" dirty="0"/>
              <a:t>Emily Vitória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615" y="430923"/>
            <a:ext cx="7504386" cy="5864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993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AMO VOCÊS!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503" y="622258"/>
            <a:ext cx="6128819" cy="4864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509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LINDAS</a:t>
            </a:r>
            <a:r>
              <a:rPr lang="pt-BR" noProof="0" dirty="0"/>
              <a:t>!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988" y="869950"/>
            <a:ext cx="6804025" cy="510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973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7777655" y="6400801"/>
            <a:ext cx="2346488" cy="320675"/>
          </a:xfrm>
        </p:spPr>
        <p:txBody>
          <a:bodyPr/>
          <a:lstStyle/>
          <a:p>
            <a:pPr rtl="0"/>
            <a:r>
              <a:rPr lang="pt-BR" b="1" noProof="0" dirty="0">
                <a:solidFill>
                  <a:srgbClr val="FF0000"/>
                </a:solidFill>
              </a:rPr>
              <a:t>MINHA MÂE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106" y="2209800"/>
            <a:ext cx="29718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613" y="2324695"/>
            <a:ext cx="4976812" cy="3732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137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 b="1" dirty="0">
                <a:solidFill>
                  <a:srgbClr val="FF0000"/>
                </a:solidFill>
              </a:rPr>
              <a:t>MARAVILHOSAS!</a:t>
            </a:r>
            <a:endParaRPr lang="pt-BR" b="1" noProof="0" dirty="0">
              <a:solidFill>
                <a:srgbClr val="FF0000"/>
              </a:solidFill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220" y="893379"/>
            <a:ext cx="8578675" cy="482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56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m-vindo novamente à apresentação da escola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628363_TF03460615" id="{F0B2D297-5CAE-475E-90C7-422630BC7EF9}" vid="{667CB918-9663-4A68-A1DE-62E14911E329}"/>
    </a:ext>
  </a:extLst>
</a:theme>
</file>

<file path=ppt/theme/theme2.xml><?xml version="1.0" encoding="utf-8"?>
<a:theme xmlns:a="http://schemas.openxmlformats.org/drawingml/2006/main" name="Tema do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72</Words>
  <Application>Microsoft Office PowerPoint</Application>
  <PresentationFormat>Personalizar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Bem-vindo novamente à apresentação da escola</vt:lpstr>
      <vt:lpstr>Apresentação do PowerPoint</vt:lpstr>
      <vt:lpstr>Apresentação do PowerPoint</vt:lpstr>
      <vt:lpstr>APRESENTAÇÃO</vt:lpstr>
      <vt:lpstr> ARQUITETURA DE COMPUTADOR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Pergunta da Plateia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METODOLOGIAS ATIVAS</dc:title>
  <dc:creator>Rose Guerreiro</dc:creator>
  <cp:lastModifiedBy>Heleno Cardoso</cp:lastModifiedBy>
  <cp:revision>11</cp:revision>
  <dcterms:modified xsi:type="dcterms:W3CDTF">2023-12-01T19:18:23Z</dcterms:modified>
</cp:coreProperties>
</file>